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3B1B"/>
    <a:srgbClr val="0C60B0"/>
    <a:srgbClr val="444648"/>
    <a:srgbClr val="729D86"/>
    <a:srgbClr val="C92F19"/>
    <a:srgbClr val="750005"/>
    <a:srgbClr val="12592A"/>
    <a:srgbClr val="FEDB0A"/>
    <a:srgbClr val="F3E807"/>
    <a:srgbClr val="E501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2968" y="-10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34" d="100"/>
          <a:sy n="134" d="100"/>
        </p:scale>
        <p:origin x="-408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3B07B6-4A68-0144-BA1F-67FF831D9700}" type="datetimeFigureOut">
              <a:rPr lang="en-US" smtClean="0"/>
              <a:t>4/7/15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B1677-2D4E-834B-B431-128564FFA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259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067" b="27067"/>
          <a:stretch/>
        </p:blipFill>
        <p:spPr>
          <a:xfrm>
            <a:off x="0" y="-1545336"/>
            <a:ext cx="9144000" cy="6081594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855133"/>
          </a:xfrm>
          <a:prstGeom prst="rect">
            <a:avLst/>
          </a:prstGeom>
          <a:solidFill>
            <a:srgbClr val="E93B1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6646333"/>
            <a:ext cx="9144000" cy="211667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4065" y="4788959"/>
            <a:ext cx="8051802" cy="782107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300" b="1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4065" y="5393300"/>
            <a:ext cx="5503334" cy="7027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E93B1B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60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646333"/>
            <a:ext cx="9144000" cy="211667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9985"/>
            <a:ext cx="8229600" cy="70749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8917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500">
                <a:solidFill>
                  <a:schemeClr val="tx1"/>
                </a:solidFill>
                <a:latin typeface="Arial"/>
                <a:cs typeface="Arial"/>
              </a:defRPr>
            </a:lvl1pPr>
            <a:lvl2pPr>
              <a:defRPr sz="2500">
                <a:solidFill>
                  <a:schemeClr val="tx1"/>
                </a:solidFill>
                <a:latin typeface="Arial"/>
                <a:cs typeface="Arial"/>
              </a:defRPr>
            </a:lvl2pPr>
            <a:lvl3pPr>
              <a:defRPr sz="2500">
                <a:solidFill>
                  <a:schemeClr val="tx1"/>
                </a:solidFill>
                <a:latin typeface="Arial"/>
                <a:cs typeface="Arial"/>
              </a:defRPr>
            </a:lvl3pPr>
            <a:lvl4pPr>
              <a:defRPr sz="2500">
                <a:solidFill>
                  <a:schemeClr val="tx1"/>
                </a:solidFill>
                <a:latin typeface="Arial"/>
                <a:cs typeface="Arial"/>
              </a:defRPr>
            </a:lvl4pPr>
            <a:lvl5pPr>
              <a:defRPr sz="2500">
                <a:solidFill>
                  <a:schemeClr val="tx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423333"/>
          </a:xfrm>
          <a:prstGeom prst="rect">
            <a:avLst/>
          </a:prstGeom>
          <a:solidFill>
            <a:srgbClr val="E93B1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9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5689600"/>
          </a:xfrm>
          <a:prstGeom prst="rect">
            <a:avLst/>
          </a:prstGeom>
          <a:solidFill>
            <a:srgbClr val="E93B1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6646333"/>
            <a:ext cx="9144000" cy="211667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84705"/>
            <a:ext cx="8229600" cy="70749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163637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50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defRPr sz="2500">
                <a:solidFill>
                  <a:srgbClr val="FFFFFF"/>
                </a:solidFill>
                <a:latin typeface="Arial"/>
                <a:cs typeface="Arial"/>
              </a:defRPr>
            </a:lvl2pPr>
            <a:lvl3pPr>
              <a:defRPr sz="2500">
                <a:solidFill>
                  <a:srgbClr val="FFFFFF"/>
                </a:solidFill>
                <a:latin typeface="Arial"/>
                <a:cs typeface="Arial"/>
              </a:defRPr>
            </a:lvl3pPr>
            <a:lvl4pPr>
              <a:defRPr sz="2500">
                <a:solidFill>
                  <a:srgbClr val="FFFFFF"/>
                </a:solidFill>
                <a:latin typeface="Arial"/>
                <a:cs typeface="Arial"/>
              </a:defRPr>
            </a:lvl4pPr>
            <a:lvl5pPr>
              <a:defRPr sz="250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923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6646333"/>
            <a:ext cx="9144000" cy="211667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7284" y="5850462"/>
            <a:ext cx="1938527" cy="1223818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>
          <a:xfrm>
            <a:off x="0" y="0"/>
            <a:ext cx="9144000" cy="423333"/>
          </a:xfrm>
          <a:prstGeom prst="rect">
            <a:avLst/>
          </a:prstGeom>
          <a:solidFill>
            <a:srgbClr val="E93B1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Placeholder 17"/>
          <p:cNvSpPr>
            <a:spLocks noGrp="1"/>
          </p:cNvSpPr>
          <p:nvPr>
            <p:ph type="title"/>
          </p:nvPr>
        </p:nvSpPr>
        <p:spPr>
          <a:xfrm>
            <a:off x="457200" y="647171"/>
            <a:ext cx="8229600" cy="7074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938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5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5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5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5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5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51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230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13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afeRack Colors">
      <a:dk1>
        <a:sysClr val="windowText" lastClr="000000"/>
      </a:dk1>
      <a:lt1>
        <a:sysClr val="window" lastClr="FFFFFF"/>
      </a:lt1>
      <a:dk2>
        <a:srgbClr val="000000"/>
      </a:dk2>
      <a:lt2>
        <a:srgbClr val="FFFFF2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7F7F7F"/>
      </a:accent6>
      <a:hlink>
        <a:srgbClr val="EF4A1C"/>
      </a:hlink>
      <a:folHlink>
        <a:srgbClr val="EF4A1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</TotalTime>
  <Words>0</Words>
  <Application>Microsoft Macintosh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Microsoft Office User</dc:creator>
  <cp:lastModifiedBy>Microsoft Office User</cp:lastModifiedBy>
  <cp:revision>30</cp:revision>
  <dcterms:created xsi:type="dcterms:W3CDTF">2014-12-30T18:47:12Z</dcterms:created>
  <dcterms:modified xsi:type="dcterms:W3CDTF">2015-04-07T16:24:29Z</dcterms:modified>
</cp:coreProperties>
</file>